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</p:sldIdLst>
  <p:sldSz cx="18288000" cy="10287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56" d="100"/>
          <a:sy n="56" d="100"/>
        </p:scale>
        <p:origin x="378" y="3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3223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3493371" y="3723779"/>
            <a:ext cx="11301259" cy="2839441"/>
          </a:xfrm>
          <a:custGeom>
            <a:avLst/>
            <a:gdLst/>
            <a:ahLst/>
            <a:cxnLst/>
            <a:rect l="l" t="t" r="r" b="b"/>
            <a:pathLst>
              <a:path w="11301259" h="2839441">
                <a:moveTo>
                  <a:pt x="0" y="0"/>
                </a:moveTo>
                <a:lnTo>
                  <a:pt x="11301258" y="0"/>
                </a:lnTo>
                <a:lnTo>
                  <a:pt x="11301258" y="2839442"/>
                </a:lnTo>
                <a:lnTo>
                  <a:pt x="0" y="2839442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s-CL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13665546" y="8350877"/>
            <a:ext cx="3593754" cy="907423"/>
          </a:xfrm>
          <a:custGeom>
            <a:avLst/>
            <a:gdLst/>
            <a:ahLst/>
            <a:cxnLst/>
            <a:rect l="l" t="t" r="r" b="b"/>
            <a:pathLst>
              <a:path w="3593754" h="907423">
                <a:moveTo>
                  <a:pt x="0" y="0"/>
                </a:moveTo>
                <a:lnTo>
                  <a:pt x="3593754" y="0"/>
                </a:lnTo>
                <a:lnTo>
                  <a:pt x="3593754" y="907423"/>
                </a:lnTo>
                <a:lnTo>
                  <a:pt x="0" y="907423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s-CL"/>
          </a:p>
        </p:txBody>
      </p:sp>
      <p:grpSp>
        <p:nvGrpSpPr>
          <p:cNvPr id="3" name="Group 3"/>
          <p:cNvGrpSpPr/>
          <p:nvPr/>
        </p:nvGrpSpPr>
        <p:grpSpPr>
          <a:xfrm rot="5400000">
            <a:off x="8956012" y="955012"/>
            <a:ext cx="375975" cy="18288000"/>
            <a:chOff x="0" y="0"/>
            <a:chExt cx="99022" cy="4816593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99022" cy="4816592"/>
            </a:xfrm>
            <a:custGeom>
              <a:avLst/>
              <a:gdLst/>
              <a:ahLst/>
              <a:cxnLst/>
              <a:rect l="l" t="t" r="r" b="b"/>
              <a:pathLst>
                <a:path w="99022" h="4816592">
                  <a:moveTo>
                    <a:pt x="0" y="0"/>
                  </a:moveTo>
                  <a:lnTo>
                    <a:pt x="99022" y="0"/>
                  </a:lnTo>
                  <a:lnTo>
                    <a:pt x="99022" y="4816592"/>
                  </a:lnTo>
                  <a:lnTo>
                    <a:pt x="0" y="4816592"/>
                  </a:lnTo>
                  <a:close/>
                </a:path>
              </a:pathLst>
            </a:custGeom>
            <a:solidFill>
              <a:srgbClr val="D4AD17"/>
            </a:solidFill>
          </p:spPr>
          <p:txBody>
            <a:bodyPr/>
            <a:lstStyle/>
            <a:p>
              <a:endParaRPr lang="es-CL"/>
            </a:p>
          </p:txBody>
        </p:sp>
        <p:sp>
          <p:nvSpPr>
            <p:cNvPr id="5" name="TextBox 5"/>
            <p:cNvSpPr txBox="1"/>
            <p:nvPr/>
          </p:nvSpPr>
          <p:spPr>
            <a:xfrm>
              <a:off x="0" y="-38100"/>
              <a:ext cx="99022" cy="485469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0</Words>
  <Application>Microsoft Office PowerPoint</Application>
  <PresentationFormat>Personalizado</PresentationFormat>
  <Paragraphs>0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5" baseType="lpstr">
      <vt:lpstr>Calibri</vt:lpstr>
      <vt:lpstr>Arial</vt:lpstr>
      <vt:lpstr>Office Theme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Propuesta_2</dc:title>
  <dc:creator>regina mardones</dc:creator>
  <cp:lastModifiedBy>Maria Regina Mardones Espinosa</cp:lastModifiedBy>
  <cp:revision>1</cp:revision>
  <dcterms:created xsi:type="dcterms:W3CDTF">2006-08-16T00:00:00Z</dcterms:created>
  <dcterms:modified xsi:type="dcterms:W3CDTF">2025-06-06T20:00:02Z</dcterms:modified>
  <dc:identifier>DAGpig1GCLE</dc:identifier>
</cp:coreProperties>
</file>