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6" d="100"/>
          <a:sy n="56" d="100"/>
        </p:scale>
        <p:origin x="37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2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493371" y="3723779"/>
            <a:ext cx="11301259" cy="2839441"/>
          </a:xfrm>
          <a:custGeom>
            <a:avLst/>
            <a:gdLst/>
            <a:ahLst/>
            <a:cxnLst/>
            <a:rect l="l" t="t" r="r" b="b"/>
            <a:pathLst>
              <a:path w="11301259" h="2839441">
                <a:moveTo>
                  <a:pt x="0" y="0"/>
                </a:moveTo>
                <a:lnTo>
                  <a:pt x="11301258" y="0"/>
                </a:lnTo>
                <a:lnTo>
                  <a:pt x="11301258" y="2839442"/>
                </a:lnTo>
                <a:lnTo>
                  <a:pt x="0" y="28394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665546" y="8350877"/>
            <a:ext cx="3593754" cy="907423"/>
          </a:xfrm>
          <a:custGeom>
            <a:avLst/>
            <a:gdLst/>
            <a:ahLst/>
            <a:cxnLst/>
            <a:rect l="l" t="t" r="r" b="b"/>
            <a:pathLst>
              <a:path w="3593754" h="907423">
                <a:moveTo>
                  <a:pt x="0" y="0"/>
                </a:moveTo>
                <a:lnTo>
                  <a:pt x="3593754" y="0"/>
                </a:lnTo>
                <a:lnTo>
                  <a:pt x="3593754" y="907423"/>
                </a:lnTo>
                <a:lnTo>
                  <a:pt x="0" y="90742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/>
          </a:p>
        </p:txBody>
      </p:sp>
      <p:grpSp>
        <p:nvGrpSpPr>
          <p:cNvPr id="3" name="Group 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grpSp>
          <p:nvGrpSpPr>
            <p:cNvPr id="4" name="Group 4"/>
            <p:cNvGrpSpPr/>
            <p:nvPr/>
          </p:nvGrpSpPr>
          <p:grpSpPr>
            <a:xfrm rot="5400000">
              <a:off x="11941350" y="1273350"/>
              <a:ext cx="501300" cy="24384000"/>
              <a:chOff x="0" y="0"/>
              <a:chExt cx="99022" cy="4816593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99022" cy="4816592"/>
              </a:xfrm>
              <a:custGeom>
                <a:avLst/>
                <a:gdLst/>
                <a:ahLst/>
                <a:cxnLst/>
                <a:rect l="l" t="t" r="r" b="b"/>
                <a:pathLst>
                  <a:path w="99022" h="4816592">
                    <a:moveTo>
                      <a:pt x="0" y="0"/>
                    </a:moveTo>
                    <a:lnTo>
                      <a:pt x="99022" y="0"/>
                    </a:lnTo>
                    <a:lnTo>
                      <a:pt x="99022" y="4816592"/>
                    </a:lnTo>
                    <a:lnTo>
                      <a:pt x="0" y="4816592"/>
                    </a:lnTo>
                    <a:close/>
                  </a:path>
                </a:pathLst>
              </a:custGeom>
              <a:solidFill>
                <a:srgbClr val="D4AD17"/>
              </a:solidFill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99022" cy="485469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 rot="5400000">
              <a:off x="11941350" y="-11941350"/>
              <a:ext cx="501300" cy="24384000"/>
              <a:chOff x="0" y="0"/>
              <a:chExt cx="99022" cy="4816593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99022" cy="4816592"/>
              </a:xfrm>
              <a:custGeom>
                <a:avLst/>
                <a:gdLst/>
                <a:ahLst/>
                <a:cxnLst/>
                <a:rect l="l" t="t" r="r" b="b"/>
                <a:pathLst>
                  <a:path w="99022" h="4816592">
                    <a:moveTo>
                      <a:pt x="0" y="0"/>
                    </a:moveTo>
                    <a:lnTo>
                      <a:pt x="99022" y="0"/>
                    </a:lnTo>
                    <a:lnTo>
                      <a:pt x="99022" y="4816592"/>
                    </a:lnTo>
                    <a:lnTo>
                      <a:pt x="0" y="4816592"/>
                    </a:lnTo>
                    <a:close/>
                  </a:path>
                </a:pathLst>
              </a:custGeom>
              <a:solidFill>
                <a:srgbClr val="D4AD17"/>
              </a:solidFill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99022" cy="485469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-10800000">
              <a:off x="0" y="0"/>
              <a:ext cx="501300" cy="13716000"/>
              <a:chOff x="0" y="0"/>
              <a:chExt cx="99022" cy="2709333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99022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99022" h="2709333">
                    <a:moveTo>
                      <a:pt x="0" y="0"/>
                    </a:moveTo>
                    <a:lnTo>
                      <a:pt x="99022" y="0"/>
                    </a:lnTo>
                    <a:lnTo>
                      <a:pt x="99022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D4AD17"/>
              </a:solidFill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-38100"/>
                <a:ext cx="99022" cy="274743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rot="-10800000">
              <a:off x="23882700" y="0"/>
              <a:ext cx="501300" cy="13716000"/>
              <a:chOff x="0" y="0"/>
              <a:chExt cx="99022" cy="2709333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99022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99022" h="2709333">
                    <a:moveTo>
                      <a:pt x="0" y="0"/>
                    </a:moveTo>
                    <a:lnTo>
                      <a:pt x="99022" y="0"/>
                    </a:lnTo>
                    <a:lnTo>
                      <a:pt x="99022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D4AD17"/>
              </a:solidFill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38100"/>
                <a:ext cx="99022" cy="274743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Propuesta_3</dc:title>
  <dc:creator>regina mardones</dc:creator>
  <cp:lastModifiedBy>Maria Regina Mardones Espinosa</cp:lastModifiedBy>
  <cp:revision>1</cp:revision>
  <dcterms:created xsi:type="dcterms:W3CDTF">2006-08-16T00:00:00Z</dcterms:created>
  <dcterms:modified xsi:type="dcterms:W3CDTF">2025-06-06T19:50:31Z</dcterms:modified>
  <dc:identifier>DAGpihQhUwE</dc:identifier>
</cp:coreProperties>
</file>